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A6AC20-E459-463E-BD49-6AC35FBA763D}">
          <p14:sldIdLst>
            <p14:sldId id="257"/>
          </p14:sldIdLst>
        </p14:section>
        <p14:section name="Untitled Section" id="{69D65F2B-545B-4228-BE30-BEE84D64D85A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4457-7A2A-6CB5-2C63-F80C058C7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D9296-5A35-6B24-C77F-618D4E082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DB928-5F18-1691-59DF-F19ABD1A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02/10/2023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B7C1C-D396-7DEC-6D6B-D255782E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9CDB-CCBA-AE67-F716-A46098AC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137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F8A8-E638-365F-DBB1-F74436D2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9EEBB-0A63-A497-8CD1-D1CBBB841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B89A8-C62B-8626-6AAF-B15EAA1F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02/10/2023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9448D-E23A-E481-B925-5CBC539A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97AD3-A189-BFDB-0F4C-554E65EF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1763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A7AB4B-EC9B-0363-E8D3-479510BF6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36BC8-1238-0CF2-2638-B55C6FAB4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936D7-A7DF-4ABE-5EE1-56102119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02/10/2023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9F90-36BE-141B-0B28-73424933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60E08-813C-23A8-FEE0-19958B67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72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07E8-C045-2391-0C16-7E76B08D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1D677-28AD-03C3-1E5D-866709171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49B5A-4CD4-A7D3-2CB5-4B1DAB81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02/10/2023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9EB3F-7AAD-A9C7-48E9-CA02BF32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61BA8-E283-D37F-3B31-5ED8FE93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103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012-E6CE-4563-DF80-68E9A4118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8D0F-D914-AD14-F8FC-B501BC830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F817-F209-EBB5-197D-62C2E6FE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02/10/2023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9DE57-369C-F6F5-46EE-208CBD97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CD96F-A931-CBD5-BAFE-072833A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330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AA50-6D0D-29F2-82E0-59AF1F80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1BB75-72A9-84C0-04B6-9F230593D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6E282-928B-472B-24FE-5625D7AFB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514A6-87AB-9474-E2C9-A4C0F23C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02/10/2023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7EB99-88B0-6260-A276-FD84F7C2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83CAA-386F-9F83-D837-3AFBD3AB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257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844E-9591-6C28-D000-A4B6AFD6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F84B7-B8B8-8CB0-28C2-9ACD77A91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E8884-6DA8-D670-1DAD-B1B3B7A3B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00E0B-3855-51F3-0263-10150B72A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0053E-9AB0-C183-CEE4-51F7998DA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8AC79-8F86-9B51-62BA-D0C33C58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02/10/2023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4BE25-789F-77B7-0182-BCFFC661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4095D-1AD9-FE73-6CCC-DBB39461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186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819A-E9D7-D876-EF48-4CDBE20F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4AADD-CCF1-B1D1-BA2F-B49B86C9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02/10/2023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A6314-F465-DB63-FC06-1465DB28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1DD1E-C0DC-8BF6-2EDA-F7342D82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634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F159F-4006-2E31-6626-C07710EA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02/10/2023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9424D-DC23-A3DA-7FD5-14D6AB13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B131B-7D01-A374-8CC2-1C3A551C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754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EE62-4F5D-1644-F938-7922E564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538D-C834-98BB-0123-AAF5023A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4B62E-E9FD-81D4-E88A-678323DD2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AC28A-2843-16D5-1630-ED19B686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02/10/2023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C6212-0C61-BC1B-320E-A7DC14DD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6940C-8167-15E6-8096-BF9DD0D9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39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2E90-E5FA-679E-1464-88D6C38E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B72C9-BBFE-5FBB-13ED-FDF815D23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47CEA-9243-F37E-2726-C3984D9E9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538B-3081-4C9A-1C58-FFF0E295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837-99B3-47B2-BA82-A6313759DC96}" type="datetimeFigureOut">
              <a:rPr lang="en-IE" smtClean="0"/>
              <a:t>02/10/2023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A1EFB-B0BF-62D7-888C-86B1DB3F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31061-3965-35A7-8C0C-0399A279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670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18AD0-BEC3-DD4F-7135-8972BE2F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2627F-1C28-CF8C-C744-7F3C7F579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BD049-2C6B-2424-B55E-53CF36F73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D5837-99B3-47B2-BA82-A6313759DC96}" type="datetimeFigureOut">
              <a:rPr lang="en-IE" smtClean="0"/>
              <a:t>02/10/2023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9D501-E813-F628-4223-ADD949E19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36E60-5B12-B085-0984-2C825AA95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BDFC-B793-4A3E-B5B4-BFB9F7C2810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0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6864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3A844D-4D68-5B0F-732D-D056E736706E}"/>
              </a:ext>
            </a:extLst>
          </p:cNvPr>
          <p:cNvSpPr/>
          <p:nvPr/>
        </p:nvSpPr>
        <p:spPr>
          <a:xfrm>
            <a:off x="7764673" y="1681713"/>
            <a:ext cx="4427326" cy="1989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F4AEF10-A04C-2251-4369-DD1FF3ECB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2279" y="1686492"/>
            <a:ext cx="3651218" cy="2461250"/>
          </a:xfr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6C0A5F-E0FB-60B1-642B-E2D92122E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80" y="4131064"/>
            <a:ext cx="2609461" cy="27269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973159-0A11-AF33-BBD9-C2305B065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17" y="1682734"/>
            <a:ext cx="4731660" cy="24687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0531F3D-C7ED-03F7-0E54-B6FD0DF3A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221" y="1686663"/>
            <a:ext cx="3798434" cy="24687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4EAF77-41B2-9B4D-141B-4C376DE13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0807" y="4155428"/>
            <a:ext cx="3342058" cy="272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5D0C4-323A-2195-A88D-714D877EDE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2526" y="4155428"/>
            <a:ext cx="2716003" cy="2726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29264E-DFB6-46A4-4A2F-E834E688F6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77" y="4159787"/>
            <a:ext cx="3890864" cy="27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E4F1BC-57FB-9CD5-5D63-2D036E1E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642" y="3425614"/>
            <a:ext cx="3492357" cy="3444047"/>
          </a:xfrm>
          <a:prstGeom prst="rect">
            <a:avLst/>
          </a:prstGeom>
        </p:spPr>
      </p:pic>
      <p:pic>
        <p:nvPicPr>
          <p:cNvPr id="3" name="Picture 2" descr="A poster with text and ghosts&#10;&#10;Description automatically generated">
            <a:extLst>
              <a:ext uri="{FF2B5EF4-FFF2-40B4-BE49-F238E27FC236}">
                <a16:creationId xmlns:a16="http://schemas.microsoft.com/office/drawing/2014/main" id="{090B36D2-D974-7B5D-4AB1-948C0BE36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25" y="11661"/>
            <a:ext cx="2763328" cy="33310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C336F2-96A1-694A-6DC9-84FF345FD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87925" cy="3354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579405-16F3-958B-D8BC-FBCEFD004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643" y="48936"/>
            <a:ext cx="3492357" cy="3395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5EF741-3AB1-C387-7E2F-513FD5B6A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1224" y="3366014"/>
            <a:ext cx="2470030" cy="3517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764D1C-8407-C26F-4BF9-23B2D638A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366014"/>
            <a:ext cx="2881223" cy="3517697"/>
          </a:xfrm>
          <a:prstGeom prst="rect">
            <a:avLst/>
          </a:prstGeom>
        </p:spPr>
      </p:pic>
      <p:pic>
        <p:nvPicPr>
          <p:cNvPr id="18" name="Picture 17" descr="A poster of a christmas craft fair&#10;&#10;Description automatically generated">
            <a:extLst>
              <a:ext uri="{FF2B5EF4-FFF2-40B4-BE49-F238E27FC236}">
                <a16:creationId xmlns:a16="http://schemas.microsoft.com/office/drawing/2014/main" id="{53A2AB73-6E83-11A5-B18C-C0E717F239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53" y="11661"/>
            <a:ext cx="334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8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12BA156E68145B0BA2A6E630B8DE5" ma:contentTypeVersion="5" ma:contentTypeDescription="Create a new document." ma:contentTypeScope="" ma:versionID="0a08597c0520cee73e725ac8c5a3683c">
  <xsd:schema xmlns:xsd="http://www.w3.org/2001/XMLSchema" xmlns:xs="http://www.w3.org/2001/XMLSchema" xmlns:p="http://schemas.microsoft.com/office/2006/metadata/properties" xmlns:ns3="5744004e-ece3-47fa-9d7e-30cc43eefcb5" targetNamespace="http://schemas.microsoft.com/office/2006/metadata/properties" ma:root="true" ma:fieldsID="b01c8cc9fefe7449137ce8990bab708d" ns3:_="">
    <xsd:import namespace="5744004e-ece3-47fa-9d7e-30cc43eefc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4004e-ece3-47fa-9d7e-30cc43eef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B3BC63-580D-4334-B025-A511558799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26006F-2962-4151-95B8-875F13355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44004e-ece3-47fa-9d7e-30cc43eefc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284ADE-FDA9-42E2-91AD-D59D252C21B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5744004e-ece3-47fa-9d7e-30cc43eefcb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Mohill Support</dc:creator>
  <cp:lastModifiedBy>Mohill Support</cp:lastModifiedBy>
  <cp:revision>20</cp:revision>
  <dcterms:created xsi:type="dcterms:W3CDTF">2023-02-03T16:30:24Z</dcterms:created>
  <dcterms:modified xsi:type="dcterms:W3CDTF">2023-10-02T09:21:59Z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0x01010015912BA156E68145B0BA2A6E630B8DE5</vt:lpwstr>
  </property>
</Properties>
</file>