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A6AC20-E459-463E-BD49-6AC35FBA763D}">
          <p14:sldIdLst>
            <p14:sldId id="257"/>
          </p14:sldIdLst>
        </p14:section>
        <p14:section name="Untitled Section" id="{69D65F2B-545B-4228-BE30-BEE84D64D85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4457-7A2A-6CB5-2C63-F80C058C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D9296-5A35-6B24-C77F-618D4E082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B928-5F18-1691-59DF-F19ABD1A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7C1C-D396-7DEC-6D6B-D255782E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9CDB-CCBA-AE67-F716-A46098AC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37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F8A8-E638-365F-DBB1-F74436D2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9EEBB-0A63-A497-8CD1-D1CBBB841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89A8-C62B-8626-6AAF-B15EAA1F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448D-E23A-E481-B925-5CBC539A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7AD3-A189-BFDB-0F4C-554E65EF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763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7AB4B-EC9B-0363-E8D3-479510BF6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36BC8-1238-0CF2-2638-B55C6FAB4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936D7-A7DF-4ABE-5EE1-56102119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9F90-36BE-141B-0B28-73424933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0E08-813C-23A8-FEE0-19958B67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72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07E8-C045-2391-0C16-7E76B08D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D677-28AD-03C3-1E5D-86670917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9B5A-4CD4-A7D3-2CB5-4B1DAB81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9EB3F-7AAD-A9C7-48E9-CA02BF32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61BA8-E283-D37F-3B31-5ED8FE93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103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012-E6CE-4563-DF80-68E9A411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8D0F-D914-AD14-F8FC-B501BC83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F817-F209-EBB5-197D-62C2E6F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DE57-369C-F6F5-46EE-208CBD97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CD96F-A931-CBD5-BAFE-072833A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33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AA50-6D0D-29F2-82E0-59AF1F80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BB75-72A9-84C0-04B6-9F230593D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6E282-928B-472B-24FE-5625D7AFB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14A6-87AB-9474-E2C9-A4C0F23C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7EB99-88B0-6260-A276-FD84F7C2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3CAA-386F-9F83-D837-3AFBD3AB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257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844E-9591-6C28-D000-A4B6AFD6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F84B7-B8B8-8CB0-28C2-9ACD77A91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E8884-6DA8-D670-1DAD-B1B3B7A3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00E0B-3855-51F3-0263-10150B72A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0053E-9AB0-C183-CEE4-51F7998DA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8AC79-8F86-9B51-62BA-D0C33C58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4BE25-789F-77B7-0182-BCFFC661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4095D-1AD9-FE73-6CCC-DBB39461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186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819A-E9D7-D876-EF48-4CDBE20F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4AADD-CCF1-B1D1-BA2F-B49B86C9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A6314-F465-DB63-FC06-1465DB28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1DD1E-C0DC-8BF6-2EDA-F7342D82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63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F159F-4006-2E31-6626-C07710EA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9424D-DC23-A3DA-7FD5-14D6AB13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131B-7D01-A374-8CC2-1C3A551C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75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EE62-4F5D-1644-F938-7922E564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538D-C834-98BB-0123-AAF5023A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B62E-E9FD-81D4-E88A-678323DD2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C28A-2843-16D5-1630-ED19B686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C6212-0C61-BC1B-320E-A7DC14DD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6940C-8167-15E6-8096-BF9DD0D9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39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2E90-E5FA-679E-1464-88D6C38E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B72C9-BBFE-5FBB-13ED-FDF815D23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7CEA-9243-F37E-2726-C3984D9E9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538B-3081-4C9A-1C58-FFF0E295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1EFB-B0BF-62D7-888C-86B1DB3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31061-3965-35A7-8C0C-0399A279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670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18AD0-BEC3-DD4F-7135-8972BE2F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2627F-1C28-CF8C-C744-7F3C7F57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D049-2C6B-2424-B55E-53CF36F73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5837-99B3-47B2-BA82-A6313759DC96}" type="datetimeFigureOut">
              <a:rPr lang="en-IE" smtClean="0"/>
              <a:t>01/07/2024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9D501-E813-F628-4223-ADD949E19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6E60-5B12-B085-0984-2C825AA95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68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3A844D-4D68-5B0F-732D-D056E736706E}"/>
              </a:ext>
            </a:extLst>
          </p:cNvPr>
          <p:cNvSpPr/>
          <p:nvPr/>
        </p:nvSpPr>
        <p:spPr>
          <a:xfrm>
            <a:off x="7764673" y="1681713"/>
            <a:ext cx="4427326" cy="1989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7A42BE-C723-5126-4131-4367BACC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18" y="4226245"/>
            <a:ext cx="3931922" cy="2706863"/>
          </a:xfrm>
          <a:prstGeom prst="rect">
            <a:avLst/>
          </a:prstGeom>
        </p:spPr>
      </p:pic>
      <p:pic>
        <p:nvPicPr>
          <p:cNvPr id="9" name="Picture 8" descr="A poster for a breastfeeding group">
            <a:extLst>
              <a:ext uri="{FF2B5EF4-FFF2-40B4-BE49-F238E27FC236}">
                <a16:creationId xmlns:a16="http://schemas.microsoft.com/office/drawing/2014/main" id="{7DFB5F7F-D73E-AD34-BC3B-8510AA687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1713"/>
            <a:ext cx="3931919" cy="2553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70DD8E-26B8-E20E-4B6D-133C36DBE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838" y="1672345"/>
            <a:ext cx="4328162" cy="2544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002D2C-0741-DA44-5618-26CA8BF66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918" y="1672347"/>
            <a:ext cx="3931919" cy="2553898"/>
          </a:xfrm>
          <a:prstGeom prst="rect">
            <a:avLst/>
          </a:prstGeom>
        </p:spPr>
      </p:pic>
      <p:pic>
        <p:nvPicPr>
          <p:cNvPr id="13" name="Picture 12" descr="A poster for a sports event&#10;&#10;Description automatically generated">
            <a:extLst>
              <a:ext uri="{FF2B5EF4-FFF2-40B4-BE49-F238E27FC236}">
                <a16:creationId xmlns:a16="http://schemas.microsoft.com/office/drawing/2014/main" id="{2D6EA4BC-255B-CBC6-D1D5-1BF0F55A3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7" y="4216878"/>
            <a:ext cx="4328162" cy="2641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034157-A9C1-7CD5-3460-1B850BD65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4235609"/>
            <a:ext cx="3923594" cy="27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F58B0C-DF95-C9CD-08FF-DDFE2D79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59" y="0"/>
            <a:ext cx="6126479" cy="34747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 shot of a website&#10;&#10;Description automatically generated">
            <a:extLst>
              <a:ext uri="{FF2B5EF4-FFF2-40B4-BE49-F238E27FC236}">
                <a16:creationId xmlns:a16="http://schemas.microsoft.com/office/drawing/2014/main" id="{38688BFD-9CD4-153C-0304-299BD2AC6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0"/>
            <a:ext cx="6126480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sky with clouds">
            <a:extLst>
              <a:ext uri="{FF2B5EF4-FFF2-40B4-BE49-F238E27FC236}">
                <a16:creationId xmlns:a16="http://schemas.microsoft.com/office/drawing/2014/main" id="{D654C82D-102C-6563-BB5B-9BA63A017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383280"/>
            <a:ext cx="6126479" cy="3474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DBCBD5-7DD8-14AA-3D51-C4F71743C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280" y="3383280"/>
            <a:ext cx="612648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8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2BA156E68145B0BA2A6E630B8DE5" ma:contentTypeVersion="5" ma:contentTypeDescription="Create a new document." ma:contentTypeScope="" ma:versionID="0a08597c0520cee73e725ac8c5a3683c">
  <xsd:schema xmlns:xsd="http://www.w3.org/2001/XMLSchema" xmlns:xs="http://www.w3.org/2001/XMLSchema" xmlns:p="http://schemas.microsoft.com/office/2006/metadata/properties" xmlns:ns3="5744004e-ece3-47fa-9d7e-30cc43eefcb5" targetNamespace="http://schemas.microsoft.com/office/2006/metadata/properties" ma:root="true" ma:fieldsID="b01c8cc9fefe7449137ce8990bab708d" ns3:_="">
    <xsd:import namespace="5744004e-ece3-47fa-9d7e-30cc43eefc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4004e-ece3-47fa-9d7e-30cc43eef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26006F-2962-4151-95B8-875F13355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4004e-ece3-47fa-9d7e-30cc43eef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B3BC63-580D-4334-B025-A511558799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84ADE-FDA9-42E2-91AD-D59D252C21BA}">
  <ds:schemaRefs>
    <ds:schemaRef ds:uri="http://schemas.microsoft.com/office/2006/documentManagement/types"/>
    <ds:schemaRef ds:uri="http://purl.org/dc/terms/"/>
    <ds:schemaRef ds:uri="5744004e-ece3-47fa-9d7e-30cc43eefcb5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Mohill Support</dc:creator>
  <cp:lastModifiedBy>Patrice Barrett</cp:lastModifiedBy>
  <cp:revision>60</cp:revision>
  <cp:lastPrinted>2024-06-06T13:08:48Z</cp:lastPrinted>
  <dcterms:created xsi:type="dcterms:W3CDTF">2023-02-03T16:30:24Z</dcterms:created>
  <dcterms:modified xsi:type="dcterms:W3CDTF">2024-07-01T13:00:32Z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0x01010015912BA156E68145B0BA2A6E630B8DE5</vt:lpwstr>
  </property>
</Properties>
</file>